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8D94BA-CC35-4EA2-9AA8-FC45D429B397}" v="19" dt="2024-09-19T14:13:24.7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75" d="100"/>
          <a:sy n="75" d="100"/>
        </p:scale>
        <p:origin x="902" y="4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RKO PANICO" userId="af11501542a4f53d" providerId="LiveId" clId="{928D94BA-CC35-4EA2-9AA8-FC45D429B397}"/>
    <pc:docChg chg="undo custSel addSld modSld">
      <pc:chgData name="MIRKO PANICO" userId="af11501542a4f53d" providerId="LiveId" clId="{928D94BA-CC35-4EA2-9AA8-FC45D429B397}" dt="2024-09-19T14:17:12.043" v="768" actId="1076"/>
      <pc:docMkLst>
        <pc:docMk/>
      </pc:docMkLst>
      <pc:sldChg chg="modSp mod">
        <pc:chgData name="MIRKO PANICO" userId="af11501542a4f53d" providerId="LiveId" clId="{928D94BA-CC35-4EA2-9AA8-FC45D429B397}" dt="2024-09-19T13:48:29.665" v="86" actId="1076"/>
        <pc:sldMkLst>
          <pc:docMk/>
          <pc:sldMk cId="168473650" sldId="256"/>
        </pc:sldMkLst>
        <pc:spChg chg="mod">
          <ac:chgData name="MIRKO PANICO" userId="af11501542a4f53d" providerId="LiveId" clId="{928D94BA-CC35-4EA2-9AA8-FC45D429B397}" dt="2024-09-19T13:42:12.459" v="0" actId="1076"/>
          <ac:spMkLst>
            <pc:docMk/>
            <pc:sldMk cId="168473650" sldId="256"/>
            <ac:spMk id="2" creationId="{3D3242D6-7986-5F60-48FC-4E6804081747}"/>
          </ac:spMkLst>
        </pc:spChg>
        <pc:picChg chg="mod">
          <ac:chgData name="MIRKO PANICO" userId="af11501542a4f53d" providerId="LiveId" clId="{928D94BA-CC35-4EA2-9AA8-FC45D429B397}" dt="2024-09-19T13:48:29.665" v="86" actId="1076"/>
          <ac:picMkLst>
            <pc:docMk/>
            <pc:sldMk cId="168473650" sldId="256"/>
            <ac:picMk id="4" creationId="{0A2E7E0F-0743-A76F-4392-4DA5799C2391}"/>
          </ac:picMkLst>
        </pc:picChg>
      </pc:sldChg>
      <pc:sldChg chg="addSp delSp modSp mod">
        <pc:chgData name="MIRKO PANICO" userId="af11501542a4f53d" providerId="LiveId" clId="{928D94BA-CC35-4EA2-9AA8-FC45D429B397}" dt="2024-09-19T14:07:31.185" v="738" actId="20577"/>
        <pc:sldMkLst>
          <pc:docMk/>
          <pc:sldMk cId="3889513157" sldId="257"/>
        </pc:sldMkLst>
        <pc:spChg chg="mod">
          <ac:chgData name="MIRKO PANICO" userId="af11501542a4f53d" providerId="LiveId" clId="{928D94BA-CC35-4EA2-9AA8-FC45D429B397}" dt="2024-09-19T13:44:35.496" v="38" actId="14100"/>
          <ac:spMkLst>
            <pc:docMk/>
            <pc:sldMk cId="3889513157" sldId="257"/>
            <ac:spMk id="2" creationId="{3D3242D6-7986-5F60-48FC-4E6804081747}"/>
          </ac:spMkLst>
        </pc:spChg>
        <pc:spChg chg="del mod">
          <ac:chgData name="MIRKO PANICO" userId="af11501542a4f53d" providerId="LiveId" clId="{928D94BA-CC35-4EA2-9AA8-FC45D429B397}" dt="2024-09-19T13:45:17.774" v="40"/>
          <ac:spMkLst>
            <pc:docMk/>
            <pc:sldMk cId="3889513157" sldId="257"/>
            <ac:spMk id="3" creationId="{BDAD4866-5C29-0FFE-F3DE-3897C3F464BC}"/>
          </ac:spMkLst>
        </pc:spChg>
        <pc:spChg chg="add mod">
          <ac:chgData name="MIRKO PANICO" userId="af11501542a4f53d" providerId="LiveId" clId="{928D94BA-CC35-4EA2-9AA8-FC45D429B397}" dt="2024-09-19T14:07:31.185" v="738" actId="20577"/>
          <ac:spMkLst>
            <pc:docMk/>
            <pc:sldMk cId="3889513157" sldId="257"/>
            <ac:spMk id="5" creationId="{9D029A32-70F0-38F5-04AD-9BEEE63C9FDF}"/>
          </ac:spMkLst>
        </pc:spChg>
        <pc:spChg chg="add mod">
          <ac:chgData name="MIRKO PANICO" userId="af11501542a4f53d" providerId="LiveId" clId="{928D94BA-CC35-4EA2-9AA8-FC45D429B397}" dt="2024-09-19T13:48:00.934" v="84" actId="20577"/>
          <ac:spMkLst>
            <pc:docMk/>
            <pc:sldMk cId="3889513157" sldId="257"/>
            <ac:spMk id="7" creationId="{A34D9330-0B44-3618-7AC5-CB8E2F69B7F8}"/>
          </ac:spMkLst>
        </pc:spChg>
        <pc:picChg chg="mod">
          <ac:chgData name="MIRKO PANICO" userId="af11501542a4f53d" providerId="LiveId" clId="{928D94BA-CC35-4EA2-9AA8-FC45D429B397}" dt="2024-09-19T13:48:23.217" v="85" actId="1076"/>
          <ac:picMkLst>
            <pc:docMk/>
            <pc:sldMk cId="3889513157" sldId="257"/>
            <ac:picMk id="4" creationId="{0A2E7E0F-0743-A76F-4392-4DA5799C2391}"/>
          </ac:picMkLst>
        </pc:picChg>
      </pc:sldChg>
      <pc:sldChg chg="modSp add mod">
        <pc:chgData name="MIRKO PANICO" userId="af11501542a4f53d" providerId="LiveId" clId="{928D94BA-CC35-4EA2-9AA8-FC45D429B397}" dt="2024-09-19T14:06:43.169" v="696" actId="1076"/>
        <pc:sldMkLst>
          <pc:docMk/>
          <pc:sldMk cId="934960336" sldId="258"/>
        </pc:sldMkLst>
        <pc:spChg chg="mod">
          <ac:chgData name="MIRKO PANICO" userId="af11501542a4f53d" providerId="LiveId" clId="{928D94BA-CC35-4EA2-9AA8-FC45D429B397}" dt="2024-09-19T13:54:47.509" v="166" actId="20577"/>
          <ac:spMkLst>
            <pc:docMk/>
            <pc:sldMk cId="934960336" sldId="258"/>
            <ac:spMk id="2" creationId="{3D3242D6-7986-5F60-48FC-4E6804081747}"/>
          </ac:spMkLst>
        </pc:spChg>
        <pc:spChg chg="mod">
          <ac:chgData name="MIRKO PANICO" userId="af11501542a4f53d" providerId="LiveId" clId="{928D94BA-CC35-4EA2-9AA8-FC45D429B397}" dt="2024-09-19T14:06:43.169" v="696" actId="1076"/>
          <ac:spMkLst>
            <pc:docMk/>
            <pc:sldMk cId="934960336" sldId="258"/>
            <ac:spMk id="5" creationId="{9D029A32-70F0-38F5-04AD-9BEEE63C9FDF}"/>
          </ac:spMkLst>
        </pc:spChg>
        <pc:spChg chg="mod">
          <ac:chgData name="MIRKO PANICO" userId="af11501542a4f53d" providerId="LiveId" clId="{928D94BA-CC35-4EA2-9AA8-FC45D429B397}" dt="2024-09-19T14:04:25.545" v="544" actId="947"/>
          <ac:spMkLst>
            <pc:docMk/>
            <pc:sldMk cId="934960336" sldId="258"/>
            <ac:spMk id="7" creationId="{A34D9330-0B44-3618-7AC5-CB8E2F69B7F8}"/>
          </ac:spMkLst>
        </pc:spChg>
      </pc:sldChg>
      <pc:sldChg chg="addSp delSp modSp add mod">
        <pc:chgData name="MIRKO PANICO" userId="af11501542a4f53d" providerId="LiveId" clId="{928D94BA-CC35-4EA2-9AA8-FC45D429B397}" dt="2024-09-19T14:17:12.043" v="768" actId="1076"/>
        <pc:sldMkLst>
          <pc:docMk/>
          <pc:sldMk cId="602213429" sldId="259"/>
        </pc:sldMkLst>
        <pc:spChg chg="mod">
          <ac:chgData name="MIRKO PANICO" userId="af11501542a4f53d" providerId="LiveId" clId="{928D94BA-CC35-4EA2-9AA8-FC45D429B397}" dt="2024-09-19T14:17:12.043" v="768" actId="1076"/>
          <ac:spMkLst>
            <pc:docMk/>
            <pc:sldMk cId="602213429" sldId="259"/>
            <ac:spMk id="2" creationId="{3D3242D6-7986-5F60-48FC-4E6804081747}"/>
          </ac:spMkLst>
        </pc:spChg>
        <pc:spChg chg="add mod">
          <ac:chgData name="MIRKO PANICO" userId="af11501542a4f53d" providerId="LiveId" clId="{928D94BA-CC35-4EA2-9AA8-FC45D429B397}" dt="2024-09-19T14:16:05.353" v="764" actId="14100"/>
          <ac:spMkLst>
            <pc:docMk/>
            <pc:sldMk cId="602213429" sldId="259"/>
            <ac:spMk id="3" creationId="{0814CCF6-5984-B4C1-429A-B0EBD1BE2A36}"/>
          </ac:spMkLst>
        </pc:spChg>
        <pc:spChg chg="del mod">
          <ac:chgData name="MIRKO PANICO" userId="af11501542a4f53d" providerId="LiveId" clId="{928D94BA-CC35-4EA2-9AA8-FC45D429B397}" dt="2024-09-19T14:09:38.578" v="742" actId="478"/>
          <ac:spMkLst>
            <pc:docMk/>
            <pc:sldMk cId="602213429" sldId="259"/>
            <ac:spMk id="5" creationId="{9D029A32-70F0-38F5-04AD-9BEEE63C9FDF}"/>
          </ac:spMkLst>
        </pc:spChg>
        <pc:spChg chg="del mod">
          <ac:chgData name="MIRKO PANICO" userId="af11501542a4f53d" providerId="LiveId" clId="{928D94BA-CC35-4EA2-9AA8-FC45D429B397}" dt="2024-09-19T14:09:38.587" v="744"/>
          <ac:spMkLst>
            <pc:docMk/>
            <pc:sldMk cId="602213429" sldId="259"/>
            <ac:spMk id="7" creationId="{A34D9330-0B44-3618-7AC5-CB8E2F69B7F8}"/>
          </ac:spMkLst>
        </pc:spChg>
        <pc:graphicFrameChg chg="add mod">
          <ac:chgData name="MIRKO PANICO" userId="af11501542a4f53d" providerId="LiveId" clId="{928D94BA-CC35-4EA2-9AA8-FC45D429B397}" dt="2024-09-19T14:12:15.901" v="750"/>
          <ac:graphicFrameMkLst>
            <pc:docMk/>
            <pc:sldMk cId="602213429" sldId="259"/>
            <ac:graphicFrameMk id="6" creationId="{7A82660B-5C48-081F-FB42-CCA3D1C4731D}"/>
          </ac:graphicFrameMkLst>
        </pc:graphicFrameChg>
        <pc:graphicFrameChg chg="add mod">
          <ac:chgData name="MIRKO PANICO" userId="af11501542a4f53d" providerId="LiveId" clId="{928D94BA-CC35-4EA2-9AA8-FC45D429B397}" dt="2024-09-19T14:13:24.746" v="752"/>
          <ac:graphicFrameMkLst>
            <pc:docMk/>
            <pc:sldMk cId="602213429" sldId="259"/>
            <ac:graphicFrameMk id="8" creationId="{8769D7E8-91CA-3715-8156-52BAC5FD623B}"/>
          </ac:graphicFrameMkLst>
        </pc:graphicFrameChg>
        <pc:picChg chg="add del mod">
          <ac:chgData name="MIRKO PANICO" userId="af11501542a4f53d" providerId="LiveId" clId="{928D94BA-CC35-4EA2-9AA8-FC45D429B397}" dt="2024-09-19T14:15:46.151" v="761" actId="478"/>
          <ac:picMkLst>
            <pc:docMk/>
            <pc:sldMk cId="602213429" sldId="259"/>
            <ac:picMk id="10" creationId="{98BE8699-8786-FCB7-30F4-D5339610B703}"/>
          </ac:picMkLst>
        </pc:picChg>
        <pc:picChg chg="add mod">
          <ac:chgData name="MIRKO PANICO" userId="af11501542a4f53d" providerId="LiveId" clId="{928D94BA-CC35-4EA2-9AA8-FC45D429B397}" dt="2024-09-19T14:16:49.821" v="767" actId="14100"/>
          <ac:picMkLst>
            <pc:docMk/>
            <pc:sldMk cId="602213429" sldId="259"/>
            <ac:picMk id="12" creationId="{68592A0A-61DE-68F8-0993-723D9129808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2C9A3BA-70C4-F251-6524-99B969A2B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FF2A92A-D928-7A25-F768-BDC6FD8E82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7C1FBC-E13E-F970-BFFD-D47DF9E14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3C6666F-882F-D25F-6954-3F2DDA7FE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CEB3354-F2AB-6A56-8D58-925E8393B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827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2AB00F-11A7-AE02-A72C-8C9C25125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5D559C3-3319-D877-0D3A-03D5BC23A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6951DB-ACE9-ED50-F108-5FFDFAA1F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57863D4-6D86-F2E7-4B2A-37F5BE96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1897A7-74B5-21B5-1ADB-2217E97C9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6099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4449F4-6AB6-4D5E-3199-C9DAC19C59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BC6549D-9BEC-C388-BCAC-A3299AD468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D8C866D-CD06-CA81-B959-914538A94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DD94D6C-46B1-EFAC-BB21-FFBB4BEF1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9AF87B-835A-498B-BF1F-ED56BEB3C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854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2699E9D-7656-0D2B-188D-50235E9BE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72F257A-8345-60E3-4FB3-15DCF1F285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094E092-8F76-1688-2BB4-CF1C058C1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C5A159C-3128-5BC4-293D-26CB16CBC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05C51F8-C7FC-306E-8668-B12FBBEB4B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4142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6A9C3E-AD79-0F2E-3135-208B5D4ABB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DFEDA26-113E-DC6B-8E5D-9BB80EA8A2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AF2CEE8-2D0B-44AE-69E3-96843D5C9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EE3AAC1-68EB-6700-2D40-F9F7156F4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000B464-F5E4-5A60-B940-DF00730D2B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9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A82086E-CF25-AA5C-26FC-4EDDCE0A8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7E178AC-2316-9906-D5BC-7FFA67C581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A446279-0F35-1DE1-CF1A-21855BD21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E540E6E-ECCA-DB48-F3DB-177FA5CD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9EE8E48-1B00-2035-F432-BAEDC9EBE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0E8F32B-F3A3-66B4-358F-53725A9BDB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280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CC3831-1545-CDEA-CEED-37A7C8DBA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6D975F1-4A6B-9616-CDCD-EDE4698B1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4780D09-2121-B7E8-E243-4981E23283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224875DA-F1DC-EEE5-2446-29409A3514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DDB02EC-CDAC-4559-A650-5386805408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DE56F7A3-6E56-4A99-F84E-1E41BEFB80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994C212-2706-60E9-F9EE-2E46960E5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1C8912F4-2F05-C65A-2EEE-17990B004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229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11CA66-1C43-A998-8F6C-CF4CD4B96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6ACD1D6-632A-7227-3C47-2C5062BE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ABC2214-AFD0-5301-0B29-F93C808E8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FBBF58D-810A-0643-CCA8-8214FEB0E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10853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380E887-5DEC-0927-D75C-AA1DDDBE7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BFE991B3-0564-52BC-7E59-F8FEAB7B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4D31D53-D83D-6B85-37AB-2E8B8416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00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F86DCB9-43F8-2125-7619-F428FEBF4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AF281F-D085-1224-6063-846F7E7A46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B8745B8-595F-551C-68B0-AFBA8BB871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050FD23-ED35-2E0F-843A-0DAAB5F15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13304F-04A9-7674-FC07-10FE67A98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3D1F828-8981-07E7-19B3-D385D4FC0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63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873ECC1-4860-7ECE-E0A1-27C5C9CDB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AD2B8FEA-1BE0-61A6-300B-2462D54E2D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7A00F23-8604-C572-BF21-0F1FF0482A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ACEC1B-59CF-3F0A-C58A-5BE31F324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78D130-5C8D-D1C4-D000-171FC2182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6A5FB30-F95C-96E1-4F95-4C85B8B0F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4986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8FAB273-2118-2C76-A6EE-93C682089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E054319-D9F0-D647-862D-C880556FB5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135B72-F75C-899E-F446-8EB43CF66F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CD1367-9F9C-48E4-861B-CE15FB3BFD88}" type="datetimeFigureOut">
              <a:rPr lang="it-IT" smtClean="0"/>
              <a:t>19/09/2024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733C5E7-0FED-4FBF-1317-0D0AAA711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7643813-7854-2335-4F75-241103185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98ADDD-1AFE-450E-A23D-44367DE6873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093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infermiereambultorioginecologia@aslcn2.i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3242D6-7986-5F60-48FC-4E6804081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05022"/>
            <a:ext cx="9144000" cy="634682"/>
          </a:xfrm>
        </p:spPr>
        <p:txBody>
          <a:bodyPr>
            <a:normAutofit/>
          </a:bodyPr>
          <a:lstStyle/>
          <a:p>
            <a:r>
              <a:rPr lang="it-IT" sz="3600" b="1" dirty="0">
                <a:latin typeface="Comic Sans MS" panose="030F0702030302020204" pitchFamily="66" charset="0"/>
              </a:rPr>
              <a:t>12% ADI &gt; 65anni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DAD4866-5C29-0FFE-F3DE-3897C3F46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078037"/>
            <a:ext cx="9144000" cy="4241483"/>
          </a:xfrm>
        </p:spPr>
        <p:txBody>
          <a:bodyPr>
            <a:noAutofit/>
          </a:bodyPr>
          <a:lstStyle/>
          <a:p>
            <a:pPr algn="l"/>
            <a:r>
              <a:rPr lang="it-IT" sz="2800" dirty="0">
                <a:latin typeface="Comic Sans MS" panose="030F0702030302020204" pitchFamily="66" charset="0"/>
              </a:rPr>
              <a:t>2000 OSPITI circa  IN RSA (Convenzionati + privati)</a:t>
            </a:r>
          </a:p>
          <a:p>
            <a:pPr algn="l"/>
            <a:r>
              <a:rPr lang="it-IT" sz="2800" dirty="0">
                <a:latin typeface="Comic Sans MS" panose="030F0702030302020204" pitchFamily="66" charset="0"/>
              </a:rPr>
              <a:t>570 ospiti in ADR</a:t>
            </a:r>
          </a:p>
          <a:p>
            <a:pPr algn="l"/>
            <a:r>
              <a:rPr lang="it-IT" sz="2800" dirty="0">
                <a:latin typeface="Comic Sans MS" panose="030F0702030302020204" pitchFamily="66" charset="0"/>
              </a:rPr>
              <a:t>870 in ADP</a:t>
            </a:r>
          </a:p>
          <a:p>
            <a:pPr algn="l"/>
            <a:endParaRPr lang="it-IT" sz="2800" dirty="0">
              <a:latin typeface="Comic Sans MS" panose="030F0702030302020204" pitchFamily="66" charset="0"/>
            </a:endParaRPr>
          </a:p>
          <a:p>
            <a:pPr algn="l"/>
            <a:r>
              <a:rPr lang="it-IT" sz="2800" dirty="0">
                <a:latin typeface="Comic Sans MS" panose="030F0702030302020204" pitchFamily="66" charset="0"/>
              </a:rPr>
              <a:t>Cosa possiamo fare per il target previsto</a:t>
            </a:r>
          </a:p>
          <a:p>
            <a:pPr algn="l"/>
            <a:r>
              <a:rPr lang="it-IT" sz="2800" b="1" dirty="0">
                <a:latin typeface="Comic Sans MS" panose="030F0702030302020204" pitchFamily="66" charset="0"/>
              </a:rPr>
              <a:t>Attivare ADP per i restanti ospiti in RSA</a:t>
            </a:r>
          </a:p>
          <a:p>
            <a:pPr algn="l"/>
            <a:r>
              <a:rPr lang="it-IT" sz="2800" b="1" dirty="0">
                <a:latin typeface="Comic Sans MS" panose="030F0702030302020204" pitchFamily="66" charset="0"/>
              </a:rPr>
              <a:t>Temporaneo passaggio delle ADR in ADP</a:t>
            </a:r>
          </a:p>
        </p:txBody>
      </p:sp>
      <p:pic>
        <p:nvPicPr>
          <p:cNvPr id="4" name="object 28">
            <a:extLst>
              <a:ext uri="{FF2B5EF4-FFF2-40B4-BE49-F238E27FC236}">
                <a16:creationId xmlns:a16="http://schemas.microsoft.com/office/drawing/2014/main" id="{0A2E7E0F-0743-A76F-4392-4DA5799C239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11430" y="238064"/>
            <a:ext cx="1713865" cy="84867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8473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3242D6-7986-5F60-48FC-4E6804081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00" y="805022"/>
            <a:ext cx="8849360" cy="634682"/>
          </a:xfrm>
        </p:spPr>
        <p:txBody>
          <a:bodyPr>
            <a:normAutofit fontScale="90000"/>
          </a:bodyPr>
          <a:lstStyle/>
          <a:p>
            <a:r>
              <a:rPr lang="it-IT" sz="3600" b="1" dirty="0">
                <a:latin typeface="Comic Sans MS" panose="030F0702030302020204" pitchFamily="66" charset="0"/>
              </a:rPr>
              <a:t>AMBULATORIO GINECOLOGIA VERDUNO</a:t>
            </a:r>
          </a:p>
        </p:txBody>
      </p:sp>
      <p:pic>
        <p:nvPicPr>
          <p:cNvPr id="4" name="object 28">
            <a:extLst>
              <a:ext uri="{FF2B5EF4-FFF2-40B4-BE49-F238E27FC236}">
                <a16:creationId xmlns:a16="http://schemas.microsoft.com/office/drawing/2014/main" id="{0A2E7E0F-0743-A76F-4392-4DA5799C239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32695" y="273687"/>
            <a:ext cx="1713865" cy="84867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9D029A32-70F0-38F5-04AD-9BEEE63C9FD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67563" y="2436683"/>
            <a:ext cx="10703664" cy="304698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1" i="0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Per invio contattate la segreteria e/o capo sala Monica: 0172/1408277-8366 </a:t>
            </a:r>
            <a:r>
              <a:rPr kumimoji="0" lang="it-IT" altLang="it-IT" b="1" i="0" strike="noStrike" cap="none" normalizeH="0" baseline="0">
                <a:ln>
                  <a:noFill/>
                </a:ln>
                <a:solidFill>
                  <a:srgbClr val="222222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(Monica)</a:t>
            </a:r>
            <a:endParaRPr kumimoji="0" lang="it-IT" altLang="it-IT" b="1" i="0" strike="noStrike" cap="none" normalizeH="0" baseline="0" dirty="0">
              <a:ln>
                <a:noFill/>
              </a:ln>
              <a:solidFill>
                <a:srgbClr val="222222"/>
              </a:solidFill>
              <a:effectLst/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1" i="0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e via mail: </a:t>
            </a:r>
            <a:r>
              <a:rPr kumimoji="0" lang="it-IT" altLang="it-IT" b="1" i="0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  <a:hlinkClick r:id="rId3"/>
              </a:rPr>
              <a:t>infermiereambultorioginecologia@aslcn2.it</a:t>
            </a:r>
            <a:endParaRPr kumimoji="0" lang="it-IT" altLang="it-IT" b="1" i="0" strike="noStrike" cap="none" normalizeH="0" baseline="0" dirty="0">
              <a:ln>
                <a:noFill/>
              </a:ln>
              <a:solidFill>
                <a:srgbClr val="1155CC"/>
              </a:solidFill>
              <a:effectLst/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b="1" i="0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Dema: Visita controllo ginecologico.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b="1" dirty="0">
              <a:solidFill>
                <a:srgbClr val="222222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b="1" dirty="0">
                <a:solidFill>
                  <a:srgbClr val="222222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Chi mandare?</a:t>
            </a:r>
            <a:endParaRPr kumimoji="0" lang="it-IT" altLang="it-IT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34D9330-0B44-3618-7AC5-CB8E2F69B7F8}"/>
              </a:ext>
            </a:extLst>
          </p:cNvPr>
          <p:cNvSpPr txBox="1"/>
          <p:nvPr/>
        </p:nvSpPr>
        <p:spPr>
          <a:xfrm>
            <a:off x="967563" y="2124060"/>
            <a:ext cx="101009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400" b="1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L'ambulatorio sarà il 1° e 3° giovedì del mese dalle 14 alle 16:30 </a:t>
            </a:r>
            <a:endParaRPr kumimoji="0" lang="it-IT" altLang="it-IT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95131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3242D6-7986-5F60-48FC-4E6804081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1200" y="805022"/>
            <a:ext cx="8849360" cy="634682"/>
          </a:xfrm>
        </p:spPr>
        <p:txBody>
          <a:bodyPr>
            <a:normAutofit/>
          </a:bodyPr>
          <a:lstStyle/>
          <a:p>
            <a:r>
              <a:rPr lang="it-IT" sz="3600" b="1" dirty="0">
                <a:latin typeface="Comic Sans MS" panose="030F0702030302020204" pitchFamily="66" charset="0"/>
              </a:rPr>
              <a:t>OLT RINNOVO/SOSPENSIONE</a:t>
            </a:r>
          </a:p>
        </p:txBody>
      </p:sp>
      <p:pic>
        <p:nvPicPr>
          <p:cNvPr id="4" name="object 28">
            <a:extLst>
              <a:ext uri="{FF2B5EF4-FFF2-40B4-BE49-F238E27FC236}">
                <a16:creationId xmlns:a16="http://schemas.microsoft.com/office/drawing/2014/main" id="{0A2E7E0F-0743-A76F-4392-4DA5799C239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32695" y="273687"/>
            <a:ext cx="1713865" cy="84867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9D029A32-70F0-38F5-04AD-9BEEE63C9FDF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67563" y="2049857"/>
            <a:ext cx="10818746" cy="44627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800" b="1" dirty="0">
              <a:solidFill>
                <a:schemeClr val="accent1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sz="1800" b="1" dirty="0">
              <a:solidFill>
                <a:schemeClr val="accent1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b="1" dirty="0"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Rinnovo vincolato dalla condizione di stabilità clinica senza modifiche sostanziali sul flusso/min da erogarsi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b="1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strike="noStrike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Sospensione da parte del medico curante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2000" b="1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2000" b="1" i="0" strike="noStrike" cap="none" normalizeH="0" baseline="0" dirty="0">
                <a:ln>
                  <a:noFill/>
                </a:ln>
                <a:effectLst/>
                <a:latin typeface="Comic Sans MS" panose="030F0702030302020204" pitchFamily="66" charset="0"/>
                <a:cs typeface="Arial" panose="020B0604020202020204" pitchFamily="34" charset="0"/>
              </a:rPr>
              <a:t>Prescrizione </a:t>
            </a:r>
            <a:r>
              <a:rPr lang="it-IT" altLang="it-IT" sz="2000" b="1" dirty="0">
                <a:latin typeface="Comic Sans MS" panose="030F0702030302020204" pitchFamily="66" charset="0"/>
                <a:cs typeface="Arial" panose="020B0604020202020204" pitchFamily="34" charset="0"/>
              </a:rPr>
              <a:t>in acuto ed esaurimento della patologia di base che ha determinato l’insufficienza respiratoria (es 2 mesi dopo accesso DEA per polmonite)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000" b="1" dirty="0"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altLang="it-IT" sz="2000" b="1" dirty="0">
                <a:latin typeface="Comic Sans MS" panose="030F0702030302020204" pitchFamily="66" charset="0"/>
                <a:cs typeface="Arial" panose="020B0604020202020204" pitchFamily="34" charset="0"/>
              </a:rPr>
              <a:t>In caso dubbio si invia allo specialista per il piano terapeutico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000" b="1" dirty="0">
              <a:solidFill>
                <a:schemeClr val="accent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it-IT" altLang="it-IT" sz="2000" b="1" dirty="0">
              <a:solidFill>
                <a:schemeClr val="accent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b="1" i="0" strike="noStrike" cap="none" normalizeH="0" baseline="0" dirty="0">
              <a:ln>
                <a:noFill/>
              </a:ln>
              <a:solidFill>
                <a:schemeClr val="accent1"/>
              </a:solidFill>
              <a:effectLst/>
              <a:latin typeface="Comic Sans MS" panose="030F0702030302020204" pitchFamily="66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A34D9330-0B44-3618-7AC5-CB8E2F69B7F8}"/>
              </a:ext>
            </a:extLst>
          </p:cNvPr>
          <p:cNvSpPr txBox="1"/>
          <p:nvPr/>
        </p:nvSpPr>
        <p:spPr>
          <a:xfrm>
            <a:off x="967563" y="1868878"/>
            <a:ext cx="101009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b="1" dirty="0">
                <a:solidFill>
                  <a:schemeClr val="accent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La possibilità del rinnovo dei piani terapeutici di OLT già in atto</a:t>
            </a:r>
            <a:r>
              <a:rPr lang="it-IT" sz="2000" dirty="0">
                <a:solidFill>
                  <a:schemeClr val="accent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it-IT" sz="2000" b="1" dirty="0">
                <a:solidFill>
                  <a:schemeClr val="accent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da parte dei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it-IT" sz="2000" b="1" dirty="0">
                <a:solidFill>
                  <a:schemeClr val="accent1"/>
                </a:solidFill>
                <a:effectLst/>
                <a:latin typeface="Comic Sans MS" panose="030F0702030302020204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MMG</a:t>
            </a:r>
            <a:endParaRPr kumimoji="0" lang="it-IT" altLang="it-IT" sz="2000" b="1" i="0" u="none" strike="noStrike" cap="none" normalizeH="0" dirty="0">
              <a:ln>
                <a:noFill/>
              </a:ln>
              <a:solidFill>
                <a:schemeClr val="accent1"/>
              </a:solidFill>
              <a:effectLst/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96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3242D6-7986-5F60-48FC-4E680408174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240" y="141606"/>
            <a:ext cx="8849360" cy="634682"/>
          </a:xfrm>
        </p:spPr>
        <p:txBody>
          <a:bodyPr>
            <a:normAutofit/>
          </a:bodyPr>
          <a:lstStyle/>
          <a:p>
            <a:r>
              <a:rPr lang="it-IT" sz="1800" b="1" dirty="0">
                <a:latin typeface="Comic Sans MS" panose="030F0702030302020204" pitchFamily="66" charset="0"/>
              </a:rPr>
              <a:t>OLT RINNOVO/SOSPENSIONE</a:t>
            </a:r>
          </a:p>
        </p:txBody>
      </p:sp>
      <p:pic>
        <p:nvPicPr>
          <p:cNvPr id="4" name="object 28">
            <a:extLst>
              <a:ext uri="{FF2B5EF4-FFF2-40B4-BE49-F238E27FC236}">
                <a16:creationId xmlns:a16="http://schemas.microsoft.com/office/drawing/2014/main" id="{0A2E7E0F-0743-A76F-4392-4DA5799C239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32695" y="273687"/>
            <a:ext cx="1713865" cy="84867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sp>
        <p:nvSpPr>
          <p:cNvPr id="3" name="Sottotitolo 2">
            <a:extLst>
              <a:ext uri="{FF2B5EF4-FFF2-40B4-BE49-F238E27FC236}">
                <a16:creationId xmlns:a16="http://schemas.microsoft.com/office/drawing/2014/main" id="{0814CCF6-5984-B4C1-429A-B0EBD1BE2A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965200"/>
            <a:ext cx="10048240" cy="5334000"/>
          </a:xfrm>
        </p:spPr>
        <p:txBody>
          <a:bodyPr/>
          <a:lstStyle/>
          <a:p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68592A0A-61DE-68F8-0993-723D912980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007" y="779304"/>
            <a:ext cx="3977985" cy="6078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21342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176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Comic Sans MS</vt:lpstr>
      <vt:lpstr>Tema di Office</vt:lpstr>
      <vt:lpstr>12% ADI &gt; 65anni</vt:lpstr>
      <vt:lpstr>AMBULATORIO GINECOLOGIA VERDUNO</vt:lpstr>
      <vt:lpstr>OLT RINNOVO/SOSPENSIONE</vt:lpstr>
      <vt:lpstr>OLT RINNOVO/SOSPENSIONE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MIRKO PANICO</dc:creator>
  <cp:lastModifiedBy>MIRKO PANICO</cp:lastModifiedBy>
  <cp:revision>1</cp:revision>
  <dcterms:created xsi:type="dcterms:W3CDTF">2024-09-19T13:28:00Z</dcterms:created>
  <dcterms:modified xsi:type="dcterms:W3CDTF">2024-09-19T14:17:20Z</dcterms:modified>
</cp:coreProperties>
</file>